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A275FB-1DC8-4072-9217-2A0D36FC4750}" v="2" dt="2023-08-08T12:58:04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9" y="-440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gner S T Medeiros" userId="05276a5c79564d2a" providerId="LiveId" clId="{97A275FB-1DC8-4072-9217-2A0D36FC4750}"/>
    <pc:docChg chg="undo custSel modSld modMainMaster">
      <pc:chgData name="Wagner S T Medeiros" userId="05276a5c79564d2a" providerId="LiveId" clId="{97A275FB-1DC8-4072-9217-2A0D36FC4750}" dt="2023-08-08T12:58:54.771" v="22" actId="1036"/>
      <pc:docMkLst>
        <pc:docMk/>
      </pc:docMkLst>
      <pc:sldChg chg="modSp mod">
        <pc:chgData name="Wagner S T Medeiros" userId="05276a5c79564d2a" providerId="LiveId" clId="{97A275FB-1DC8-4072-9217-2A0D36FC4750}" dt="2023-08-08T12:58:54.771" v="22" actId="1036"/>
        <pc:sldMkLst>
          <pc:docMk/>
          <pc:sldMk cId="385792324" sldId="257"/>
        </pc:sldMkLst>
        <pc:spChg chg="mod">
          <ac:chgData name="Wagner S T Medeiros" userId="05276a5c79564d2a" providerId="LiveId" clId="{97A275FB-1DC8-4072-9217-2A0D36FC4750}" dt="2023-08-08T12:58:54.771" v="22" actId="1036"/>
          <ac:spMkLst>
            <pc:docMk/>
            <pc:sldMk cId="385792324" sldId="257"/>
            <ac:spMk id="2" creationId="{00000000-0000-0000-0000-000000000000}"/>
          </ac:spMkLst>
        </pc:spChg>
        <pc:spChg chg="mod">
          <ac:chgData name="Wagner S T Medeiros" userId="05276a5c79564d2a" providerId="LiveId" clId="{97A275FB-1DC8-4072-9217-2A0D36FC4750}" dt="2023-08-08T12:58:54.771" v="22" actId="1036"/>
          <ac:spMkLst>
            <pc:docMk/>
            <pc:sldMk cId="385792324" sldId="257"/>
            <ac:spMk id="3" creationId="{00000000-0000-0000-0000-000000000000}"/>
          </ac:spMkLst>
        </pc:spChg>
        <pc:spChg chg="mod">
          <ac:chgData name="Wagner S T Medeiros" userId="05276a5c79564d2a" providerId="LiveId" clId="{97A275FB-1DC8-4072-9217-2A0D36FC4750}" dt="2023-08-08T12:58:54.771" v="22" actId="1036"/>
          <ac:spMkLst>
            <pc:docMk/>
            <pc:sldMk cId="385792324" sldId="257"/>
            <ac:spMk id="4" creationId="{00000000-0000-0000-0000-000000000000}"/>
          </ac:spMkLst>
        </pc:spChg>
      </pc:sldChg>
      <pc:sldMasterChg chg="setBg">
        <pc:chgData name="Wagner S T Medeiros" userId="05276a5c79564d2a" providerId="LiveId" clId="{97A275FB-1DC8-4072-9217-2A0D36FC4750}" dt="2023-08-08T12:58:04.176" v="1"/>
        <pc:sldMasterMkLst>
          <pc:docMk/>
          <pc:sldMasterMk cId="2200705105" sldId="2147483660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E36F-1C1D-430D-8928-505DD9681EE8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3E2E7-1714-402E-8CAB-C7DC522A8C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78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2E7-1714-402E-8CAB-C7DC522A8C8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56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6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7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3374" y="1541145"/>
            <a:ext cx="6229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TÍTULO DO TRABALHO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3373" y="2074545"/>
            <a:ext cx="6229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AUTORES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33375" y="2769870"/>
            <a:ext cx="62293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/>
              <a:t>RESUMO</a:t>
            </a:r>
          </a:p>
        </p:txBody>
      </p:sp>
    </p:spTree>
    <p:extLst>
      <p:ext uri="{BB962C8B-B14F-4D97-AF65-F5344CB8AC3E}">
        <p14:creationId xmlns:p14="http://schemas.microsoft.com/office/powerpoint/2010/main" val="38579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2049</TotalTime>
  <Words>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InfectoRio2020</dc:creator>
  <cp:lastModifiedBy>Wagner S T Medeiros</cp:lastModifiedBy>
  <cp:revision>32</cp:revision>
  <dcterms:created xsi:type="dcterms:W3CDTF">2019-07-23T13:25:42Z</dcterms:created>
  <dcterms:modified xsi:type="dcterms:W3CDTF">2023-08-08T12:59:03Z</dcterms:modified>
</cp:coreProperties>
</file>